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Methodisch 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Verpleegkundig proces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57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kunt aangeven wat methodisch werken is</a:t>
            </a:r>
          </a:p>
          <a:p>
            <a:r>
              <a:rPr lang="nl-NL" dirty="0" smtClean="0"/>
              <a:t>Je kent de stappen in de methodische cyclus</a:t>
            </a:r>
          </a:p>
          <a:p>
            <a:r>
              <a:rPr lang="nl-NL" dirty="0" smtClean="0"/>
              <a:t>Je weet wat een zorgplan, een verpleegplan of een ondersteuningsplan is</a:t>
            </a:r>
          </a:p>
          <a:p>
            <a:r>
              <a:rPr lang="nl-NL" dirty="0" smtClean="0"/>
              <a:t>Je kunt de stappen in het verpleegkundig proces benoemen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97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Methodisch werken</a:t>
            </a:r>
            <a:br>
              <a:rPr lang="nl-NL" dirty="0" smtClean="0"/>
            </a:br>
            <a:r>
              <a:rPr lang="nl-NL" dirty="0" smtClean="0"/>
              <a:t>betekent: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werkt op basis van een cyclisch stappenplan: het verpleegkundig proces</a:t>
            </a:r>
          </a:p>
          <a:p>
            <a:r>
              <a:rPr lang="nl-NL" dirty="0" smtClean="0"/>
              <a:t>Je neemt je beslissingen op grond van een methodisch denkproces: het klinisch redeneren</a:t>
            </a:r>
          </a:p>
          <a:p>
            <a:r>
              <a:rPr lang="nl-NL" dirty="0" smtClean="0"/>
              <a:t>Je gebruikt daarbij de kennis en vaardigheden die je in je opleiding en de praktijk en tijdens bij-nascholing hebt opgedaan</a:t>
            </a:r>
          </a:p>
          <a:p>
            <a:r>
              <a:rPr lang="nl-NL" dirty="0" smtClean="0"/>
              <a:t>Als verpleegkundige zorg je bovendien voor coördinatie en continuïteit </a:t>
            </a:r>
            <a:endParaRPr lang="nl-NL" dirty="0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Verpleegkundig proces: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Cyclisch proces bestaande uit 4 fases. Deze fases worden doorlopen in samenwerking met zorgvrager.</a:t>
            </a:r>
          </a:p>
          <a:p>
            <a:r>
              <a:rPr lang="nl-NL" dirty="0" smtClean="0"/>
              <a:t>Fase 1: Diagnose</a:t>
            </a:r>
          </a:p>
          <a:p>
            <a:r>
              <a:rPr lang="nl-NL" dirty="0" smtClean="0"/>
              <a:t>Fase 2: Planning</a:t>
            </a:r>
          </a:p>
          <a:p>
            <a:r>
              <a:rPr lang="nl-NL" dirty="0" smtClean="0"/>
              <a:t>Fase 3: Uitvoering</a:t>
            </a:r>
          </a:p>
          <a:p>
            <a:r>
              <a:rPr lang="nl-NL" dirty="0" smtClean="0"/>
              <a:t>Fase 4 Evaluatie</a:t>
            </a:r>
            <a:endParaRPr lang="nl-NL" dirty="0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0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9EA811DD6C54AAD0A1ADBC92F61E6" ma:contentTypeVersion="14" ma:contentTypeDescription="Create a new document." ma:contentTypeScope="" ma:versionID="64c7d56ae3cac4b20864369c14eea9b8">
  <xsd:schema xmlns:xsd="http://www.w3.org/2001/XMLSchema" xmlns:xs="http://www.w3.org/2001/XMLSchema" xmlns:p="http://schemas.microsoft.com/office/2006/metadata/properties" xmlns:ns3="a6504cf4-77b8-4cdb-9913-5f38ee5ef35a" xmlns:ns4="fcccff2f-b3ca-4750-ba09-416dc4b90b61" targetNamespace="http://schemas.microsoft.com/office/2006/metadata/properties" ma:root="true" ma:fieldsID="4adc7abb2115f06983c60550f53efe57" ns3:_="" ns4:_="">
    <xsd:import namespace="a6504cf4-77b8-4cdb-9913-5f38ee5ef35a"/>
    <xsd:import namespace="fcccff2f-b3ca-4750-ba09-416dc4b90b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04cf4-77b8-4cdb-9913-5f38ee5ef3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cff2f-b3ca-4750-ba09-416dc4b90b6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C74FEC-E93A-45D1-A2EA-FA2A45455E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504cf4-77b8-4cdb-9913-5f38ee5ef35a"/>
    <ds:schemaRef ds:uri="fcccff2f-b3ca-4750-ba09-416dc4b90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DB3328-8CE3-4715-9274-6797628C8AA5}">
  <ds:schemaRefs>
    <ds:schemaRef ds:uri="fcccff2f-b3ca-4750-ba09-416dc4b90b6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a6504cf4-77b8-4cdb-9913-5f38ee5ef35a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08D2F06-42CB-4070-8807-43C3DAFB2D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44</TotalTime>
  <Words>135</Words>
  <Application>Microsoft Office PowerPoint</Application>
  <PresentationFormat>Breedbeeld</PresentationFormat>
  <Paragraphs>18</Paragraphs>
  <Slides>4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Calibri Light</vt:lpstr>
      <vt:lpstr>Rockwell</vt:lpstr>
      <vt:lpstr>Wingdings</vt:lpstr>
      <vt:lpstr>Atlas</vt:lpstr>
      <vt:lpstr>Methodisch werken</vt:lpstr>
      <vt:lpstr>Leerdoelen</vt:lpstr>
      <vt:lpstr>Methodisch werken betekent:</vt:lpstr>
      <vt:lpstr>Verpleegkundig proces:</vt:lpstr>
    </vt:vector>
  </TitlesOfParts>
  <Company>ROC Drenthe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Methodisch werken</dc:title>
  <dc:creator>van der Meer, Elske</dc:creator>
  <cp:lastModifiedBy>van der Meer, Elske</cp:lastModifiedBy>
  <cp:revision>6</cp:revision>
  <dcterms:created xsi:type="dcterms:W3CDTF">2022-06-06T09:09:58Z</dcterms:created>
  <dcterms:modified xsi:type="dcterms:W3CDTF">2022-06-06T18:32:13Z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0x0101009BA9EA811DD6C54AAD0A1ADBC92F61E6</vt:lpwstr>
  </property>
</Properties>
</file>